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  <a:srgbClr val="FF6600"/>
    <a:srgbClr val="0000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D1BC4-DA1E-45E1-A6E8-40FF0450D0C4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FD10-14E2-4A79-91C8-8FD334BC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46217"/>
              </p:ext>
            </p:extLst>
          </p:nvPr>
        </p:nvGraphicFramePr>
        <p:xfrm>
          <a:off x="183609" y="1073289"/>
          <a:ext cx="8816733" cy="5596787"/>
        </p:xfrm>
        <a:graphic>
          <a:graphicData uri="http://schemas.openxmlformats.org/drawingml/2006/table">
            <a:tbl>
              <a:tblPr/>
              <a:tblGrid>
                <a:gridCol w="1174537"/>
                <a:gridCol w="102064"/>
                <a:gridCol w="30056"/>
                <a:gridCol w="125553"/>
                <a:gridCol w="118800"/>
                <a:gridCol w="118800"/>
                <a:gridCol w="118800"/>
                <a:gridCol w="118800"/>
                <a:gridCol w="118800"/>
                <a:gridCol w="118800"/>
                <a:gridCol w="30056"/>
                <a:gridCol w="107667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  <a:gridCol w="118800"/>
              </a:tblGrid>
              <a:tr h="203413">
                <a:tc rowSpan="2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1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976"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Максимов С.В.</a:t>
                      </a: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Пономарева Ю.Б.</a:t>
                      </a: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Шахабутдинов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Ю.А.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Асрибеков А.В.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Ковалева И.М.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Слынев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А.С.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13">
                <a:tc rowSpan="2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1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583"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Максимов С.В.</a:t>
                      </a: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Пономарева Ю.Б.</a:t>
                      </a: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Шахабутдинов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Ю.А.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Асрибеков А.В.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Ковалева И.М.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Слынев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А.С.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13">
                <a:tc rowSpan="2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1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583"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Максимов С.В.</a:t>
                      </a: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Пономарева Ю.Б.</a:t>
                      </a: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Шахабутдинов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Ю.А.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Асрибеков А.В.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Ковалева И.М.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Слынев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А.С.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6" marR="4656" marT="4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6" marR="4656" marT="4656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987" y="620688"/>
            <a:ext cx="872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График отпусков на 1-е полугодие 2016 года сотрудников проектного офиса ПСР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Гиредмет / ru / Новост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73" y="50780"/>
            <a:ext cx="824385" cy="48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3" descr="Описание: Screen Shot 2013-04-05 at 15.17.10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8163" y="63629"/>
            <a:ext cx="2229578" cy="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068960"/>
            <a:ext cx="1188309" cy="427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79511" y="5013176"/>
            <a:ext cx="116700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69" y="1052736"/>
            <a:ext cx="116514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253</Words>
  <Application>Microsoft Office PowerPoint</Application>
  <PresentationFormat>Экран (4:3)</PresentationFormat>
  <Paragraphs>1299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maksimov-sv</dc:creator>
  <cp:lastModifiedBy>Ковалева Ирина Маратовна</cp:lastModifiedBy>
  <cp:revision>38</cp:revision>
  <cp:lastPrinted>2015-11-30T13:28:36Z</cp:lastPrinted>
  <dcterms:created xsi:type="dcterms:W3CDTF">2015-07-31T13:31:08Z</dcterms:created>
  <dcterms:modified xsi:type="dcterms:W3CDTF">2016-02-10T08:17:00Z</dcterms:modified>
</cp:coreProperties>
</file>