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603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7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93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14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49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939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303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38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01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603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3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33E0C-6AF5-4A0E-A45C-8FD1FE4FE4A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395E6-6203-46E0-9947-08A12ACC6B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074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95536" y="260648"/>
            <a:ext cx="4032448" cy="6048672"/>
            <a:chOff x="395536" y="260648"/>
            <a:chExt cx="4032448" cy="6048672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395536" y="260648"/>
              <a:ext cx="4032448" cy="6048672"/>
            </a:xfrm>
            <a:prstGeom prst="rect">
              <a:avLst/>
            </a:prstGeom>
            <a:noFill/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7403" tIns="88701" rIns="177403" bIns="88701" rtlCol="0" anchor="t"/>
            <a:lstStyle/>
            <a:p>
              <a:pPr algn="ctr"/>
              <a:r>
                <a:rPr lang="ru-RU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Памятка</a:t>
              </a:r>
            </a:p>
            <a:p>
              <a:pPr marL="342900" indent="-342900">
                <a:buAutoNum type="arabicPeriod"/>
              </a:pPr>
              <a:r>
                <a:rPr lang="ru-RU" sz="1400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Факс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 </a:t>
              </a:r>
            </a:p>
            <a:p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1.1. Выбираем «Факс»;</a:t>
              </a:r>
            </a:p>
            <a:p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1.2. Кладем документ </a:t>
              </a:r>
              <a:r>
                <a:rPr lang="ru-RU" sz="1400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«Текстом вверх» 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в лоток ручной подачи в другом случае – </a:t>
              </a:r>
              <a:r>
                <a:rPr lang="ru-RU" sz="1400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«Текстом вниз»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;</a:t>
              </a:r>
            </a:p>
            <a:p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1.3. Набираем номер абонента; </a:t>
              </a:r>
            </a:p>
            <a:p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1.3. Нажимаем «Старт»</a:t>
              </a:r>
            </a:p>
            <a:p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2. </a:t>
              </a:r>
              <a:r>
                <a:rPr lang="ru-RU" sz="1400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Сканирование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 </a:t>
              </a:r>
            </a:p>
            <a:p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2.1. Выбираем «Сканирование»;</a:t>
              </a:r>
            </a:p>
            <a:p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2.2</a:t>
              </a:r>
              <a:r>
                <a:rPr lang="ru-RU" sz="1400" dirty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. 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Используя «Поиск/Быстрый набор» выбираем способ сканирования;</a:t>
              </a:r>
            </a:p>
            <a:p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2.3. Кладем </a:t>
              </a:r>
              <a:r>
                <a:rPr lang="ru-RU" sz="1400" dirty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документ </a:t>
              </a:r>
              <a:r>
                <a:rPr lang="ru-RU" sz="1400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«Текстом вверх» </a:t>
              </a:r>
              <a:r>
                <a:rPr lang="ru-RU" sz="1400" dirty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в лоток ручной подачи в другом случае 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– </a:t>
              </a:r>
              <a:r>
                <a:rPr lang="ru-RU" sz="1400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«Текстом вниз»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;</a:t>
              </a:r>
            </a:p>
            <a:p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2.4. Нажимаем «Старт»</a:t>
              </a:r>
            </a:p>
            <a:p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3. </a:t>
              </a:r>
              <a:r>
                <a:rPr lang="ru-RU" sz="1400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Копирование</a:t>
              </a:r>
            </a:p>
            <a:p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3.1. Кладем документ в лоток ручной подачи </a:t>
              </a:r>
              <a:r>
                <a:rPr lang="ru-RU" sz="1400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«Текстом вверх»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 в другом случае – </a:t>
              </a:r>
              <a:r>
                <a:rPr lang="ru-RU" sz="1400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«Текстом вниз»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;</a:t>
              </a:r>
            </a:p>
            <a:p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3.2. При необходимости выбираем количество копий;</a:t>
              </a:r>
            </a:p>
            <a:p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3.3. Нажимаем «Старт»</a:t>
              </a:r>
            </a:p>
            <a:p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4. </a:t>
              </a:r>
              <a:r>
                <a:rPr lang="ru-RU" sz="1400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Печать/копирование на чистой стороне листа</a:t>
              </a:r>
            </a:p>
            <a:p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4.1. Кладем лист в нижний лоток </a:t>
              </a:r>
              <a:r>
                <a:rPr lang="ru-RU" sz="1400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«Текстом вверх»</a:t>
              </a:r>
              <a:r>
                <a:rPr lang="ru-RU" sz="14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 и направлением текста </a:t>
              </a:r>
              <a:r>
                <a:rPr lang="ru-RU" sz="1400" b="1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«от себя»</a:t>
              </a:r>
            </a:p>
            <a:p>
              <a:r>
                <a:rPr lang="ru-RU" sz="1600" dirty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	</a:t>
              </a:r>
              <a:endParaRPr lang="ru-RU" sz="1600" dirty="0" smtClean="0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endParaRPr>
            </a:p>
            <a:p>
              <a:r>
                <a:rPr lang="ru-RU" sz="1600" dirty="0" smtClean="0">
                  <a:solidFill>
                    <a:schemeClr val="accent1">
                      <a:lumMod val="75000"/>
                    </a:schemeClr>
                  </a:solidFill>
                  <a:latin typeface="Myriad Pro" pitchFamily="34" charset="0"/>
                </a:rPr>
                <a:t> </a:t>
              </a:r>
              <a:endParaRPr lang="ru-RU" sz="1600" dirty="0">
                <a:solidFill>
                  <a:schemeClr val="accent1">
                    <a:lumMod val="75000"/>
                  </a:schemeClr>
                </a:solidFill>
                <a:latin typeface="Myriad Pro" pitchFamily="34" charset="0"/>
              </a:endParaRPr>
            </a:p>
          </p:txBody>
        </p:sp>
        <p:pic>
          <p:nvPicPr>
            <p:cNvPr id="4" name="Picture 5" descr="C:\Users\kovaleva-im\Pictures\ПСР лого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325207"/>
              <a:ext cx="329575" cy="29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908708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148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Ковалева Ирина Маратовна</dc:creator>
  <cp:lastModifiedBy>Ишкова Виктория Андреевна</cp:lastModifiedBy>
  <cp:revision>4</cp:revision>
  <dcterms:created xsi:type="dcterms:W3CDTF">2017-06-14T08:44:56Z</dcterms:created>
  <dcterms:modified xsi:type="dcterms:W3CDTF">2021-11-19T12:39:06Z</dcterms:modified>
</cp:coreProperties>
</file>