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60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93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14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49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93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30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38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1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60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7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03841" y="260649"/>
            <a:ext cx="7882883" cy="1008112"/>
            <a:chOff x="203841" y="260649"/>
            <a:chExt cx="7882883" cy="100811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03841" y="260649"/>
              <a:ext cx="7882883" cy="1008112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      </a:t>
              </a:r>
              <a:r>
                <a:rPr lang="ru-RU" sz="16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Для копирования и печати на чистую сторону листа необходимо</a:t>
              </a:r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:</a:t>
              </a:r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</a:t>
              </a:r>
              <a:b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</a:br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положить лист в нижний лоток</a:t>
              </a:r>
            </a:p>
            <a:p>
              <a:pPr algn="ctr"/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«</a:t>
              </a:r>
              <a:r>
                <a:rPr lang="ru-RU" sz="16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Текстом вверх» и направлением текста  «от себя</a:t>
              </a:r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»</a:t>
              </a:r>
            </a:p>
          </p:txBody>
        </p:sp>
        <p:pic>
          <p:nvPicPr>
            <p:cNvPr id="11" name="Picture 5" descr="C:\Users\kovaleva-im\Pictures\ПСР лого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325207"/>
              <a:ext cx="329575" cy="29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Группа 2"/>
          <p:cNvGrpSpPr/>
          <p:nvPr/>
        </p:nvGrpSpPr>
        <p:grpSpPr>
          <a:xfrm>
            <a:off x="179513" y="1340769"/>
            <a:ext cx="7882883" cy="1008112"/>
            <a:chOff x="179513" y="1340769"/>
            <a:chExt cx="7882883" cy="1008112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79513" y="1340769"/>
              <a:ext cx="7882883" cy="1008112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      </a:t>
              </a:r>
              <a:r>
                <a:rPr lang="ru-RU" sz="16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Для печати на чистую сторону листа необходимо</a:t>
              </a:r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:</a:t>
              </a:r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</a:t>
              </a:r>
              <a:b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</a:br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положить лист в лоток 1</a:t>
              </a:r>
            </a:p>
            <a:p>
              <a:pPr algn="ctr"/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«</a:t>
              </a:r>
              <a:r>
                <a:rPr lang="ru-RU" sz="16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Текстом вверх» и направлением текста «на себя»</a:t>
              </a:r>
              <a:endParaRPr lang="ru-RU" sz="1600" b="1" dirty="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endParaRPr>
            </a:p>
          </p:txBody>
        </p:sp>
        <p:pic>
          <p:nvPicPr>
            <p:cNvPr id="12" name="Picture 5" descr="C:\Users\kovaleva-im\Pictures\ПСР лого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595" y="1413541"/>
              <a:ext cx="329575" cy="29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Группа 1"/>
          <p:cNvGrpSpPr/>
          <p:nvPr/>
        </p:nvGrpSpPr>
        <p:grpSpPr>
          <a:xfrm>
            <a:off x="179513" y="2420889"/>
            <a:ext cx="7882883" cy="1008112"/>
            <a:chOff x="179513" y="2420889"/>
            <a:chExt cx="7882883" cy="100811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79513" y="2420889"/>
              <a:ext cx="7882883" cy="1008112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ctr"/>
            <a:lstStyle/>
            <a:p>
              <a:pPr algn="ctr"/>
              <a:r>
                <a:rPr lang="ru-RU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      </a:t>
              </a:r>
              <a:r>
                <a:rPr lang="ru-RU" sz="16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Для печати на чистую сторону листа необходимо</a:t>
              </a:r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:</a:t>
              </a:r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</a:t>
              </a:r>
              <a:b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</a:br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положить лист в лоток 2, 3</a:t>
              </a:r>
            </a:p>
            <a:p>
              <a:pPr algn="ctr"/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«</a:t>
              </a:r>
              <a:r>
                <a:rPr lang="ru-RU" sz="16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Текстом вниз» и направлением текста «на себя»</a:t>
              </a:r>
              <a:endParaRPr lang="ru-RU" sz="1600" b="1" dirty="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endParaRPr>
            </a:p>
          </p:txBody>
        </p:sp>
        <p:pic>
          <p:nvPicPr>
            <p:cNvPr id="19" name="Picture 5" descr="C:\Users\kovaleva-im\Pictures\ПСР лого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125" y="2479233"/>
              <a:ext cx="329575" cy="29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18899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Ковалева Ирина Маратовна</dc:creator>
  <cp:lastModifiedBy>Ишкова Виктория Андреевна</cp:lastModifiedBy>
  <cp:revision>4</cp:revision>
  <dcterms:created xsi:type="dcterms:W3CDTF">2017-06-14T08:44:56Z</dcterms:created>
  <dcterms:modified xsi:type="dcterms:W3CDTF">2021-11-19T12:39:32Z</dcterms:modified>
</cp:coreProperties>
</file>