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6858000" cy="9906000" type="A4"/>
  <p:notesSz cx="6797675" cy="9928225"/>
  <p:defaultTextStyle>
    <a:defPPr>
      <a:defRPr lang="ru-RU"/>
    </a:defPPr>
    <a:lvl1pPr marL="0" algn="l" defTabSz="9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473" algn="l" defTabSz="9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6947" algn="l" defTabSz="9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5422" algn="l" defTabSz="9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3895" algn="l" defTabSz="9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2370" algn="l" defTabSz="9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0844" algn="l" defTabSz="9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49317" algn="l" defTabSz="9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7790" algn="l" defTabSz="9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1468835-0871-4EEB-B5D6-C03C0DF7AB63}">
          <p14:sldIdLst>
            <p14:sldId id="263"/>
          </p14:sldIdLst>
        </p14:section>
        <p14:section name="Раздел без заголовка" id="{3643F8F1-7467-4463-B905-FD092746573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BE"/>
    <a:srgbClr val="5A5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480" y="-138"/>
      </p:cViewPr>
      <p:guideLst>
        <p:guide orient="horz" pos="312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6888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8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100"/>
            </a:lvl1pPr>
          </a:lstStyle>
          <a:p>
            <a:fld id="{4A2C7483-9678-4657-9AD5-8170A8EDC926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4" y="4716467"/>
            <a:ext cx="5438775" cy="4467225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9752"/>
            <a:ext cx="2946400" cy="496888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52"/>
            <a:ext cx="2946400" cy="496888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100"/>
            </a:lvl1pPr>
          </a:lstStyle>
          <a:p>
            <a:fld id="{7F816DB7-9144-49AF-AB12-EC880E292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361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1" y="3077289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2" y="5613406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6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5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3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0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49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7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408187" y="2082099"/>
            <a:ext cx="8505825" cy="443752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90715" y="2082099"/>
            <a:ext cx="25403174" cy="443752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4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69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5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9138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39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8708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3493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8277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90713" y="12134855"/>
            <a:ext cx="16954500" cy="3432245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959512" y="12134855"/>
            <a:ext cx="16954500" cy="3432245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6701"/>
            <a:ext cx="6172201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473" indent="0">
              <a:buNone/>
              <a:defRPr sz="2100" b="1"/>
            </a:lvl2pPr>
            <a:lvl3pPr marL="956947" indent="0">
              <a:buNone/>
              <a:defRPr sz="1900" b="1"/>
            </a:lvl3pPr>
            <a:lvl4pPr marL="1435422" indent="0">
              <a:buNone/>
              <a:defRPr sz="1700" b="1"/>
            </a:lvl4pPr>
            <a:lvl5pPr marL="1913895" indent="0">
              <a:buNone/>
              <a:defRPr sz="1700" b="1"/>
            </a:lvl5pPr>
            <a:lvl6pPr marL="2392370" indent="0">
              <a:buNone/>
              <a:defRPr sz="1700" b="1"/>
            </a:lvl6pPr>
            <a:lvl7pPr marL="2870844" indent="0">
              <a:buNone/>
              <a:defRPr sz="1700" b="1"/>
            </a:lvl7pPr>
            <a:lvl8pPr marL="3349317" indent="0">
              <a:buNone/>
              <a:defRPr sz="1700" b="1"/>
            </a:lvl8pPr>
            <a:lvl9pPr marL="3827790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473" indent="0">
              <a:buNone/>
              <a:defRPr sz="2100" b="1"/>
            </a:lvl2pPr>
            <a:lvl3pPr marL="956947" indent="0">
              <a:buNone/>
              <a:defRPr sz="1900" b="1"/>
            </a:lvl3pPr>
            <a:lvl4pPr marL="1435422" indent="0">
              <a:buNone/>
              <a:defRPr sz="1700" b="1"/>
            </a:lvl4pPr>
            <a:lvl5pPr marL="1913895" indent="0">
              <a:buNone/>
              <a:defRPr sz="1700" b="1"/>
            </a:lvl5pPr>
            <a:lvl6pPr marL="2392370" indent="0">
              <a:buNone/>
              <a:defRPr sz="1700" b="1"/>
            </a:lvl6pPr>
            <a:lvl7pPr marL="2870844" indent="0">
              <a:buNone/>
              <a:defRPr sz="1700" b="1"/>
            </a:lvl7pPr>
            <a:lvl8pPr marL="3349317" indent="0">
              <a:buNone/>
              <a:defRPr sz="1700" b="1"/>
            </a:lvl8pPr>
            <a:lvl9pPr marL="3827790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1" y="3141485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4"/>
            <a:ext cx="2256234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0" y="394410"/>
            <a:ext cx="3833812" cy="845449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4" cy="6775980"/>
          </a:xfrm>
        </p:spPr>
        <p:txBody>
          <a:bodyPr/>
          <a:lstStyle>
            <a:lvl1pPr marL="0" indent="0">
              <a:buNone/>
              <a:defRPr sz="1600"/>
            </a:lvl1pPr>
            <a:lvl2pPr marL="478473" indent="0">
              <a:buNone/>
              <a:defRPr sz="1200"/>
            </a:lvl2pPr>
            <a:lvl3pPr marL="956947" indent="0">
              <a:buNone/>
              <a:defRPr sz="1000"/>
            </a:lvl3pPr>
            <a:lvl4pPr marL="1435422" indent="0">
              <a:buNone/>
              <a:defRPr sz="1000"/>
            </a:lvl4pPr>
            <a:lvl5pPr marL="1913895" indent="0">
              <a:buNone/>
              <a:defRPr sz="1000"/>
            </a:lvl5pPr>
            <a:lvl6pPr marL="2392370" indent="0">
              <a:buNone/>
              <a:defRPr sz="1000"/>
            </a:lvl6pPr>
            <a:lvl7pPr marL="2870844" indent="0">
              <a:buNone/>
              <a:defRPr sz="1000"/>
            </a:lvl7pPr>
            <a:lvl8pPr marL="3349317" indent="0">
              <a:buNone/>
              <a:defRPr sz="1000"/>
            </a:lvl8pPr>
            <a:lvl9pPr marL="382779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300"/>
            </a:lvl1pPr>
            <a:lvl2pPr marL="478473" indent="0">
              <a:buNone/>
              <a:defRPr sz="2900"/>
            </a:lvl2pPr>
            <a:lvl3pPr marL="956947" indent="0">
              <a:buNone/>
              <a:defRPr sz="2500"/>
            </a:lvl3pPr>
            <a:lvl4pPr marL="1435422" indent="0">
              <a:buNone/>
              <a:defRPr sz="2100"/>
            </a:lvl4pPr>
            <a:lvl5pPr marL="1913895" indent="0">
              <a:buNone/>
              <a:defRPr sz="2100"/>
            </a:lvl5pPr>
            <a:lvl6pPr marL="2392370" indent="0">
              <a:buNone/>
              <a:defRPr sz="2100"/>
            </a:lvl6pPr>
            <a:lvl7pPr marL="2870844" indent="0">
              <a:buNone/>
              <a:defRPr sz="2100"/>
            </a:lvl7pPr>
            <a:lvl8pPr marL="3349317" indent="0">
              <a:buNone/>
              <a:defRPr sz="2100"/>
            </a:lvl8pPr>
            <a:lvl9pPr marL="3827790" indent="0">
              <a:buNone/>
              <a:defRPr sz="2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80"/>
          </a:xfrm>
        </p:spPr>
        <p:txBody>
          <a:bodyPr/>
          <a:lstStyle>
            <a:lvl1pPr marL="0" indent="0">
              <a:buNone/>
              <a:defRPr sz="1600"/>
            </a:lvl1pPr>
            <a:lvl2pPr marL="478473" indent="0">
              <a:buNone/>
              <a:defRPr sz="1200"/>
            </a:lvl2pPr>
            <a:lvl3pPr marL="956947" indent="0">
              <a:buNone/>
              <a:defRPr sz="1000"/>
            </a:lvl3pPr>
            <a:lvl4pPr marL="1435422" indent="0">
              <a:buNone/>
              <a:defRPr sz="1000"/>
            </a:lvl4pPr>
            <a:lvl5pPr marL="1913895" indent="0">
              <a:buNone/>
              <a:defRPr sz="1000"/>
            </a:lvl5pPr>
            <a:lvl6pPr marL="2392370" indent="0">
              <a:buNone/>
              <a:defRPr sz="1000"/>
            </a:lvl6pPr>
            <a:lvl7pPr marL="2870844" indent="0">
              <a:buNone/>
              <a:defRPr sz="1000"/>
            </a:lvl7pPr>
            <a:lvl8pPr marL="3349317" indent="0">
              <a:buNone/>
              <a:defRPr sz="1000"/>
            </a:lvl8pPr>
            <a:lvl9pPr marL="382779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6701"/>
            <a:ext cx="6172201" cy="1651000"/>
          </a:xfrm>
          <a:prstGeom prst="rect">
            <a:avLst/>
          </a:prstGeom>
        </p:spPr>
        <p:txBody>
          <a:bodyPr vert="horz" lIns="95693" tIns="47847" rIns="95693" bIns="4784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311404"/>
            <a:ext cx="6172201" cy="6537504"/>
          </a:xfrm>
          <a:prstGeom prst="rect">
            <a:avLst/>
          </a:prstGeom>
        </p:spPr>
        <p:txBody>
          <a:bodyPr vert="horz" lIns="95693" tIns="47847" rIns="95693" bIns="4784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3" y="9181396"/>
            <a:ext cx="1600200" cy="527404"/>
          </a:xfrm>
          <a:prstGeom prst="rect">
            <a:avLst/>
          </a:prstGeom>
        </p:spPr>
        <p:txBody>
          <a:bodyPr vert="horz" lIns="95693" tIns="47847" rIns="95693" bIns="4784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BFD6-65FA-47C8-ACAF-4730E68502D8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2" y="9181396"/>
            <a:ext cx="2171700" cy="527404"/>
          </a:xfrm>
          <a:prstGeom prst="rect">
            <a:avLst/>
          </a:prstGeom>
        </p:spPr>
        <p:txBody>
          <a:bodyPr vert="horz" lIns="95693" tIns="47847" rIns="95693" bIns="4784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4"/>
          </a:xfrm>
          <a:prstGeom prst="rect">
            <a:avLst/>
          </a:prstGeom>
        </p:spPr>
        <p:txBody>
          <a:bodyPr vert="horz" lIns="95693" tIns="47847" rIns="95693" bIns="4784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AD07F-E4AD-4994-A3A7-437446632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6947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856" indent="-358856" algn="l" defTabSz="956947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7520" indent="-299047" algn="l" defTabSz="95694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184" indent="-239238" algn="l" defTabSz="95694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659" indent="-239238" algn="l" defTabSz="95694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3133" indent="-239238" algn="l" defTabSz="95694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1606" indent="-239238" algn="l" defTabSz="95694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0079" indent="-239238" algn="l" defTabSz="95694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8553" indent="-239238" algn="l" defTabSz="95694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7026" indent="-239238" algn="l" defTabSz="95694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694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473" algn="l" defTabSz="95694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6947" algn="l" defTabSz="95694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422" algn="l" defTabSz="95694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3895" algn="l" defTabSz="95694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2370" algn="l" defTabSz="95694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0844" algn="l" defTabSz="95694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49317" algn="l" defTabSz="95694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7790" algn="l" defTabSz="95694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3501368" y="4770341"/>
            <a:ext cx="3240000" cy="1080000"/>
            <a:chOff x="116632" y="128464"/>
            <a:chExt cx="6624736" cy="1728192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Методические</a:t>
              </a:r>
              <a:b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</a:br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документы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20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Группа 26"/>
          <p:cNvGrpSpPr/>
          <p:nvPr/>
        </p:nvGrpSpPr>
        <p:grpSpPr>
          <a:xfrm>
            <a:off x="116992" y="5938248"/>
            <a:ext cx="3240000" cy="1080000"/>
            <a:chOff x="116632" y="128464"/>
            <a:chExt cx="6624736" cy="1728192"/>
          </a:xfrm>
        </p:grpSpPr>
        <p:pic>
          <p:nvPicPr>
            <p:cNvPr id="29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Прямоугольник 27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</a:t>
              </a:r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Контрольные</a:t>
              </a:r>
              <a:b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</a:br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поручения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02084" y="194627"/>
            <a:ext cx="3240000" cy="1080000"/>
            <a:chOff x="116632" y="128464"/>
            <a:chExt cx="6624736" cy="1728192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Канцелярские принадлежности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32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Группа 32"/>
          <p:cNvGrpSpPr/>
          <p:nvPr/>
        </p:nvGrpSpPr>
        <p:grpSpPr>
          <a:xfrm>
            <a:off x="3445697" y="194627"/>
            <a:ext cx="3240000" cy="1080000"/>
            <a:chOff x="116632" y="128464"/>
            <a:chExt cx="6624736" cy="1728192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Документы по подразделению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35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2" name="Группа 41"/>
          <p:cNvGrpSpPr/>
          <p:nvPr/>
        </p:nvGrpSpPr>
        <p:grpSpPr>
          <a:xfrm>
            <a:off x="3486780" y="1368660"/>
            <a:ext cx="3240000" cy="1080000"/>
            <a:chOff x="116632" y="128464"/>
            <a:chExt cx="6624736" cy="1728192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Личные вещи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44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" name="Группа 56"/>
          <p:cNvGrpSpPr/>
          <p:nvPr/>
        </p:nvGrpSpPr>
        <p:grpSpPr>
          <a:xfrm>
            <a:off x="3501368" y="3662946"/>
            <a:ext cx="3240000" cy="1080000"/>
            <a:chOff x="116632" y="128464"/>
            <a:chExt cx="6624736" cy="1728192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Заметки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59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" name="Группа 59"/>
          <p:cNvGrpSpPr/>
          <p:nvPr/>
        </p:nvGrpSpPr>
        <p:grpSpPr>
          <a:xfrm>
            <a:off x="3501368" y="2504727"/>
            <a:ext cx="3240000" cy="1080000"/>
            <a:chOff x="116632" y="128464"/>
            <a:chExt cx="6624736" cy="1728192"/>
          </a:xfrm>
        </p:grpSpPr>
        <p:sp>
          <p:nvSpPr>
            <p:cNvPr id="61" name="Прямоугольник 60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Текущая </a:t>
              </a:r>
              <a:b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</a:br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работа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62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Группа 62"/>
          <p:cNvGrpSpPr/>
          <p:nvPr/>
        </p:nvGrpSpPr>
        <p:grpSpPr>
          <a:xfrm>
            <a:off x="116992" y="4784014"/>
            <a:ext cx="3240000" cy="1080000"/>
            <a:chOff x="116632" y="128464"/>
            <a:chExt cx="6624736" cy="1728192"/>
          </a:xfrm>
        </p:grpSpPr>
        <p:sp>
          <p:nvSpPr>
            <p:cNvPr id="64" name="Прямоугольник 63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Рабочие </a:t>
              </a:r>
              <a:b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</a:br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материалы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65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Группа 1"/>
          <p:cNvGrpSpPr/>
          <p:nvPr/>
        </p:nvGrpSpPr>
        <p:grpSpPr>
          <a:xfrm>
            <a:off x="3501008" y="7113480"/>
            <a:ext cx="3240000" cy="1080000"/>
            <a:chOff x="3457529" y="7041352"/>
            <a:chExt cx="3240000" cy="1080000"/>
          </a:xfrm>
        </p:grpSpPr>
        <p:sp>
          <p:nvSpPr>
            <p:cNvPr id="66" name="Прямоугольник 65"/>
            <p:cNvSpPr/>
            <p:nvPr/>
          </p:nvSpPr>
          <p:spPr>
            <a:xfrm>
              <a:off x="3457529" y="7041352"/>
              <a:ext cx="3240000" cy="1080000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Журналы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68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2290" y="7128899"/>
              <a:ext cx="564950" cy="41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Группа 68"/>
          <p:cNvGrpSpPr/>
          <p:nvPr/>
        </p:nvGrpSpPr>
        <p:grpSpPr>
          <a:xfrm>
            <a:off x="102084" y="2491109"/>
            <a:ext cx="3240000" cy="1080000"/>
            <a:chOff x="116632" y="128464"/>
            <a:chExt cx="6624736" cy="1728192"/>
          </a:xfrm>
        </p:grpSpPr>
        <p:sp>
          <p:nvSpPr>
            <p:cNvPr id="70" name="Прямоугольник 69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Книги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71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2" name="Группа 71"/>
          <p:cNvGrpSpPr/>
          <p:nvPr/>
        </p:nvGrpSpPr>
        <p:grpSpPr>
          <a:xfrm>
            <a:off x="110460" y="3656855"/>
            <a:ext cx="3240000" cy="1080000"/>
            <a:chOff x="116632" y="128464"/>
            <a:chExt cx="6624736" cy="1728192"/>
          </a:xfrm>
        </p:grpSpPr>
        <p:sp>
          <p:nvSpPr>
            <p:cNvPr id="73" name="Прямоугольник 72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Материалы</a:t>
              </a:r>
              <a:b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</a:br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тренингов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74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Группа 83"/>
          <p:cNvGrpSpPr/>
          <p:nvPr/>
        </p:nvGrpSpPr>
        <p:grpSpPr>
          <a:xfrm>
            <a:off x="109216" y="7113480"/>
            <a:ext cx="3240000" cy="1080000"/>
            <a:chOff x="116632" y="128464"/>
            <a:chExt cx="6624736" cy="1728192"/>
          </a:xfrm>
        </p:grpSpPr>
        <p:sp>
          <p:nvSpPr>
            <p:cNvPr id="85" name="Прямоугольник 84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Черновики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86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7" name="Группа 86"/>
          <p:cNvGrpSpPr/>
          <p:nvPr/>
        </p:nvGrpSpPr>
        <p:grpSpPr>
          <a:xfrm>
            <a:off x="116992" y="1368660"/>
            <a:ext cx="3240000" cy="1080000"/>
            <a:chOff x="116632" y="128464"/>
            <a:chExt cx="6624736" cy="1728192"/>
          </a:xfrm>
        </p:grpSpPr>
        <p:sp>
          <p:nvSpPr>
            <p:cNvPr id="88" name="Прямоугольник 87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Обучающие</a:t>
              </a:r>
              <a:b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</a:br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материалы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89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0" name="Группа 89"/>
          <p:cNvGrpSpPr/>
          <p:nvPr/>
        </p:nvGrpSpPr>
        <p:grpSpPr>
          <a:xfrm>
            <a:off x="3501368" y="5961232"/>
            <a:ext cx="3240000" cy="1080000"/>
            <a:chOff x="116632" y="128464"/>
            <a:chExt cx="6624736" cy="1728192"/>
          </a:xfrm>
        </p:grpSpPr>
        <p:sp>
          <p:nvSpPr>
            <p:cNvPr id="91" name="Прямоугольник 90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     </a:t>
              </a:r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Документация</a:t>
              </a:r>
              <a:b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</a:br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      по номенклатуре 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92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3" name="Группа 92"/>
          <p:cNvGrpSpPr/>
          <p:nvPr/>
        </p:nvGrpSpPr>
        <p:grpSpPr>
          <a:xfrm>
            <a:off x="3544847" y="8265488"/>
            <a:ext cx="3240000" cy="1080000"/>
            <a:chOff x="116632" y="128464"/>
            <a:chExt cx="6624736" cy="1728192"/>
          </a:xfrm>
        </p:grpSpPr>
        <p:pic>
          <p:nvPicPr>
            <p:cNvPr id="94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5" name="Прямоугольник 94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Прочее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109216" y="8265488"/>
            <a:ext cx="3240000" cy="1080000"/>
            <a:chOff x="116632" y="128464"/>
            <a:chExt cx="6624736" cy="1728192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116632" y="128464"/>
              <a:ext cx="6624736" cy="1728192"/>
            </a:xfrm>
            <a:prstGeom prst="rect">
              <a:avLst/>
            </a:prstGeom>
            <a:noFill/>
            <a:ln>
              <a:solidFill>
                <a:srgbClr val="006E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sz="2000" dirty="0" smtClean="0">
                  <a:solidFill>
                    <a:srgbClr val="006EBE"/>
                  </a:solidFill>
                  <a:latin typeface="Myriad Pro" pitchFamily="34" charset="0"/>
                </a:rPr>
                <a:t>Чистая бумага</a:t>
              </a:r>
              <a:endParaRPr lang="ru-RU" sz="2000" dirty="0">
                <a:solidFill>
                  <a:srgbClr val="006EBE"/>
                </a:solidFill>
                <a:latin typeface="Myriad Pro" pitchFamily="34" charset="0"/>
              </a:endParaRPr>
            </a:p>
          </p:txBody>
        </p:sp>
        <p:pic>
          <p:nvPicPr>
            <p:cNvPr id="98" name="Picture 2" descr="Гиредмет / ru / Новости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8" y="255310"/>
              <a:ext cx="1216722" cy="713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359097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23</Words>
  <Application>Microsoft Office PowerPoint</Application>
  <PresentationFormat>Лист A4 (210x297 мм)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Асрибеков Артемий Вадимович</dc:creator>
  <cp:lastModifiedBy>Ишкова Виктория Андреевна</cp:lastModifiedBy>
  <cp:revision>94</cp:revision>
  <cp:lastPrinted>2015-12-14T08:24:16Z</cp:lastPrinted>
  <dcterms:created xsi:type="dcterms:W3CDTF">2012-09-26T11:07:13Z</dcterms:created>
  <dcterms:modified xsi:type="dcterms:W3CDTF">2021-11-24T13:26:55Z</dcterms:modified>
</cp:coreProperties>
</file>